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5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307" r:id="rId32"/>
    <p:sldId id="308" r:id="rId33"/>
    <p:sldId id="309" r:id="rId34"/>
    <p:sldId id="310" r:id="rId35"/>
    <p:sldId id="288" r:id="rId36"/>
    <p:sldId id="291" r:id="rId37"/>
    <p:sldId id="292" r:id="rId38"/>
    <p:sldId id="293" r:id="rId39"/>
    <p:sldId id="289" r:id="rId40"/>
    <p:sldId id="290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2-04-04T06:55:37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24944 6759 0 0,'-7'0'300'0,"7"-3"-19"0,0 3-38 0,-6 0-35 16,6 0-32-16,-7-4-16 0,7 4-6 0,-7 0 4 0,1 0 10 0,0 0-2 15,-1 0-5-15,0 0-10 0,1 0-11 0,6 0-12 0,-6 0-10 16,-1 0-3-16,0 0-2 0,1 0-2 0,-1 0-6 0,1 0-6 15,0 0-8-15,-8 0-8 0,8 4-11 0,-8-4-6 0,2 0-3 0,-1 3-2 16,0-3-4-16,0 4-3 0,-7-1-6 0,7 1-5 0,-6-1-6 16,-1 1-5-16,7 4-6 0,-13-5-4 0,7 4 0 0,-1-3-3 15,0 3-1-15,-6 1-4 0,13-1-6 0,-7 0-3 0,1 4-4 0,0-3-2 16,0 3 0-16,-1-1-2 0,6 1 2 0,-5 0 0 0,6 1 0 16,0 2-1-16,7-3-2 0,-1 0-1 0,-6 0-1 0,7 0 2 0,6-3 1 15,0 3 1-15,0-1-1 0,0-2 0 0,6-1 2 0,7 0 0 16,-6 0-1-16,-1 1 0 0,7-4-1 0,-6 0-1 0,12-2-1 15,-6 3 0-15,0-5-1 0,1 4-1 0,5-4-3 0,-6 0-1 0,6 0 0 16,1-4 0-16,-1-1-2 0,1 3 2 0,0-2 0 0,-1 0 1 16,0-4 1-16,8 5 0 0,-8-4 2 0,1 0 0 0,-1-1 1 0,0-2 2 15,1 2 2-15,0 1 1 0,-1-4-1 0,-5 3 4 0,5 1-2 0,-6-4 1 16,0 3 1-16,0 1 1 0,-6 0 2 0,5 0-1 16,-5 0 3-16,6-2 0 0,-7 7 0 0,1-3 0 0,-7 2 0 0,7-1 1 15,-1 0 1-15,-6 1-1 0,0 3-2 0,7-4-3 0,-7 4-4 0,6-3-3 16,-6 3-1-16,0 0-3 0,0 0-2 0,0 0-3 0,0 0 1 15,0 0 0-15,0 0-2 0,0 3 2 0,0-3-1 0,0 4 2 16,6-1 1-16,-6 1 2 0,0-4 3 0,8 4 1 0,-8-1 1 16,6 2 1-16,0-3-1 0,-6 7 3 0,6-9 3 0,1 7 0 0,0-7 1 15,-1 4 2-15,1-1 0 0,5-3-1 0,-4 4 0 0,4-1-2 16,2-3 1-16,-8 0-1 0,13 0 0 0,-5 0 3 0,-2 0 2 0,2-3-1 16,5-1-4-16,-6 4-2 0,6-3-2 0,1-5-1 0,0 5-3 0,-1-6 1 15,1 2 0-15,0 0 1 0,-1-4-2 0,1 1-1 0,-2-2-1 16,2-2-2-16,-7 3-2 0,7-4-2 0,-7 1 2 0,6-1 1 15,-5-3 2-15,5 4 4 0,-6-6 5 0,0 2 4 0,7 3 5 0,-7-3 5 16,-7 4 4-16,7-5 5 0,0 5 3 0,-7 0 4 0,2 2 5 16,-2 1 4-16,0 0 1 0,-6 0 0 0,7 4-2 0,-7-1-3 15,0 1-5-15,0 3-6 0,0-3-3 0,0 3-5 0,0 1-4 0,0-1-3 16,0 4-3-16,0-4-2 0,0 4-4 0,0 0-2 0,-7 0-2 16,7 0 0-16,0 0 1 0,0-3 1 0,0 3 1 0,0 0-3 15,0 0 0-15,0 0-2 0,0 0 0 0,0 0-2 0,0 0-1 0,0 0-1 16,0 0-1-16,0 0-1 0,0 0-2 0,0 3 0 0,0-3 1 15,-6 4-1-15,6-4 1 0,0 4-1 0,0-1 3 0,-6 1 0 0,6 3-1 16,-8-3 2-16,8 3 1 0,-6 1 2 0,6-1 1 0,-6 0 0 16,-1 4 0-16,7-4 0 0,-6 4 2 0,6 1 1 0,0-1 0 0,-7 0 2 15,7-1 2-15,-6 2 0 0,-1-1 2 0,7 3 1 0,-6-3 0 16,-1 4 2-16,7-1 0 0,-7-3 1 0,1 4 1 0,6-3 0 16,-6 2-1-16,6-3-2 0,-7-1 0 0,7 2-4 0,-7-1-4 0,7 0-1 15,0 0-4-15,-6-4-1 0,6 1-3 0,0-1-2 0,0 0 1 16,0 0 1-16,0-3 0 0,0-1-1 0,0 2 0 0,0-3 1 15,0 2-1-15,6-4 3 0,-6 0 3 0,0 0 1 0,0 0 3 0,7-4 1 16,0 2-1-16,-1-3-1 0,7 2 0 0,-6-5 0 0,6 1-1 16,0 0-1-16,0-4-3 0,-1 1-2 0,2-2-2 0,-1 1 1 0,0-4-1 15,0 5-2-15,-1-2 0 0,8-2-1 0,-6 3 1 0,-8 1 1 16,7 1-3-16,0 2-2 0,-6-4-2 0,5 7-3 0,-5-3-2 0,0 3-2 16,-1-3-3-16,1 3 0 0,-1 4 0 0,-6-3-2 0,7 3 1 15,-1 0-1-15,1 0 2 0,-1 3-1 0,0-3 2 0,-6 4 1 16,8 3 1-16,-2-3 2 0,0 3 4 0,-6 1 3 0,0-1 3 15,7 0 3-15,-7 4 1 0,0-3 2 0,0 3 2 0,0 0 1 0,0-4 2 16,-7 4 0-16,7-4 2 0,0 4 2 0,-6-3 2 0,0 3 3 16,-2-3 0-16,-4-2 0 0,5 2-3 0,1-1-5 0,-1-3-6 0,1 3-7 15,-1-4-6-15,7 1-8 0,-6 0-6 0,-1-1-11 0,7 2-16 0,-7-5-19 16,7 0-19-16,0 0-26 0,0 0-30 0,0 0-34 0,0 0-36 16,0 0-28-16,0-5-20 0,0-2-26 0,7 3-25 0,0-3-20 15,-1 4-19-15</inkml:trace>
  <inkml:trace contextRef="#ctx0" brushRef="#br0" timeOffset="222.11">26201 6583 0 0,'0'-8'176'0,"0"5"181"16,-6-4-8-16,6 3-36 0,-8 0-50 0,2 4-41 0,0-3-33 16,-1-1-26-16,0 4-22 0,1 0-19 0,-7-4-19 0,7 4-19 15,-1 0-19-15,0 0-23 0,-5 0-21 0,-2 4-14 0,1 0-7 0,7-1-4 16,-8 1-4-16,2 0 0 0,-2 3-1 0,2 0 0 0,5 0 0 15,-6 1-1-15,0 4-1 0,7-2-3 0,0 1 0 0,-2 0 2 0,2 0 5 16,6 0 2-16,0 0 2 0,6 0 2 0,2 0 3 0,4-4-1 16,1 4-1-16,0 0-7 0,6-4-10 0,7-3-20 0,1 3-27 0,5-3-47 15,1 0-58-15,-1 0-63 0,1 0-66 0,7-4-34 0,-2 0-17 16,1 0-9-16,0-4-8 0</inkml:trace>
  <inkml:trace contextRef="#ctx0" brushRef="#br0" timeOffset="1467.11">24279 8030 0 0,'0'0'272'0,"-6"3"52"0,6-3 1 0,-7 0 6 0,7 0 6 15,0 0-60-15,0 0-96 0,7 0-63 0,-7 5-48 0,13-5-21 16,-6 0-7-16,5 0 2 0,2-5 8 0,-2 5 8 0,8 0 9 16,6-3 6-16,-7 3 4 0,8-4-1 0,-8 0-4 0,14 4 0 15,-7-7 4-15,7 4 2 0,-8-1 2 0,15 0-1 0,-8-3-2 0,1 3-6 16,-1 1-7-16,1-5-8 0,-1 1-8 0,1 3-7 0,-7-3-6 0,6 3-3 15,-5 1-2-15,-1-1-5 0,0-3-6 0,-7 3-8 0,7 1-8 16,-6-1-13-16,-7 0-10 0,-1-3-17 0,2 7-18 0,-8-4-21 16,8 1-24-16,-8 3-36 0,0-4-41 0,-6 4-53 0,0 0-56 0,0 0-53 15,0 0-49-15,0 0-21 0,0 0-9 0,-6 0 1 0,-8 0 5 16</inkml:trace>
  <inkml:trace contextRef="#ctx0" brushRef="#br0" timeOffset="2516.84">25654 7726 96 0,'-7'-4'343'0,"1"4"1"0,-1 0-1 0,0-3-2 15,7 3-3-15,-6 0-69 0,6 0-105 0,-6 0-68 0,-2 0-53 16,8 3-29-16,-6-3-14 0,-7 4-3 0,7-1 1 0,-1 1 5 16,-6-1 5-16,1 1 7 0,4 1 5 0,-4-2 7 0,-1 3 5 0,0 3 6 15,0-6 2-15,-7 5 3 0,7-1 3 0,0-3 1 0,0 3 2 16,0 0-2-16,0 1-2 0,0-1-4 0,0 4-5 0,0-4-5 0,-7 0-5 15,14 5-5-15,-8-5-3 0,8 0-4 0,-6 4-5 0,5-4-4 16,0 2-3-16,1-3-3 0,-1 2 0 0,7-1-3 0,-6-3-3 0,6 3-2 16,0-4-3-16,0 1-4 0,0 0-3 0,0 0-5 0,0-1-2 15,0-3-2-15,6 4-2 0,1-4 0 0,-1 0 3 0,1 0-1 16,0 0 0-16,5-4-1 0,2 1 0 0,-2 3 1 0,1-4 1 0,1-4 2 16,5 5 3-16,-6-4 3 0,7-1 2 0,-1 1 3 0,1-3-1 15,-1 1 4-15,1 2 4 0,-7-4 5 0,6 4 6 0,1-4 9 0,-7 3 7 16,0 1 6-16,0 0 4 0,-1 0 4 0,-4-1 3 0,4 5 0 15,-12-1-1-15,7 0 1 0,0 1 1 0,-7-1-5 0,6 4-5 0,-6-4-5 16,7 4-7-16,-7 0-7 0,0 0-7 0,0 0-5 0,0 0-6 16,0 0-2-16,6 4 0 0,-6-4-1 0,0 4 1 0,6-4 0 15,-6 3 4-15,7 1 0 0,0-4 2 0,-1 4 3 0,0-1 2 0,-6-3 2 16,14 4 2-16,-8-4 0 0,1 4 0 0,-1-4-2 0,7 0-1 16,0 3-2-16,-7-3 0 0,14 0 0 0,-7-3-3 0,0 3 0 0,0-4-2 15,7 4 2-15,-7-4-1 0,6 1 2 0,1-1-1 0,-7 0 3 16,7 1 2-16,-8-5 3 0,8 5 0 0,-7-5 2 0,7 1 2 0,-8 0 1 15,2-4 1-15,-1 4 2 0,-1-5 3 0,2 1-1 0,-2 0 2 16,2-3 0-16,-8 3-1 0,7-4-2 0,1-3 1 0,-2 3 0 0,-5 1 4 16,0-4 6-16,-1-2 5 0,7 6 6 0,-13-4 5 0,6-1 7 15,1 1 3-15,-7 4 5 0,7-1 6 0,-7 1 5 0,0-2 8 0,0 5 5 16,0 0 8-16,-7 0 3 0,7 0 3 0,-7 4 0 0,7 0-2 16,-6 0-2-16,6-1-4 0,0 5-3 0,-7-1-4 0,7 0-5 15,-6 1-5-15,6-1-8 0,-6 4-7 0,6-4-6 0,0 4-6 0,0 0-7 16,0 0-6-16,0 0-7 0,0 0-5 0,0 0-6 0,0 0-4 15,0 0-6-15,0 0-6 0,0 0-1 0,0 0-1 0,0 0 2 16,0 4 0-16,0-4 3 0,0 7 0 0,0-3 2 0,-7 0 0 0,0 3 1 16,7 0 1-16,-6 1 0 0,0 2 3 0,-1 1 0 0,-6 0 4 15,6 0 0-15,1 0 0 0,0 5-1 0,6-2-3 0,-8-3-2 16,2 4-2-16,0-1-1 0,0-3 0 0,6 4-1 0,-8 0 0 0,8-5-2 16,0 5 1-16,0-3-2 0,0-2 0 0,0 5-1 0,0-5 2 0,0 2 0 15,0-5 1-15,0 4 0 0,0-4-3 0,8 1 1 0,-8-1 2 16,0-3-1-16,6 3-1 0,-6-3 2 0,0-1 2 0,0 1-1 15,0-4 1-15,0 4 0 0,0-4-1 0,0 3-3 0,0-3 0 0,0 0-3 16,0 0-3-16,6 0-4 0,0-3-2 0,2 3 0 0,-2-4-1 16,0 0 0-16,7 1-2 0,1-1 1 0,-2-3 1 0,-5-1 0 0,6 5 1 15,0-5 2-15,7-3 3 0,-8 4 3 0,2 0 3 0,-2-1 2 16,2 1 1-16,-1 0 0 0,7 0 2 0,-8-1 0 0,8 0-1 16,-7 6-2-16,7-7 0 0,-8 6-3 0,8-1-2 0,-7 0-1 0,7 1-2 15,-8-1-2-15,8 1 0 0,-7 3-1 0,7 0 1 0,-8-4 1 16,2 4-2-16,-2 4 0 0,2-4 0 0,-1 3 0 0,0 1 1 0,0-1 0 15,-7 1 3-15,8 3 1 0,-14 2 0 0,6-2 1 0,0 0 1 16,-6 0 0-16,0 1-1 0,0 2 0 0,-6 1 1 0,0 0 2 0,6 0 3 16,-14-3 0-16,8 3 0 0,-7-4 1 0,0 4 0 0,6-4 0 15,-6 4 1-15,0-4-1 0,0 1-1 0,0-2-3 0,7-1-4 16,-7 2-7-16,6-3-7 0,-6 0-11 0,-1-1-11 0,8 1-17 0,-6-4-23 16,5 0-23-16,0 0-26 0,1 0-34 0,-1 0-38 0,7-4-42 15,0 1-47-15,0-1-35 0,0 0-30 0,0-3-30 0,7 0-27 16,-1 0-7-16,8-2 3 0</inkml:trace>
  <inkml:trace contextRef="#ctx0" brushRef="#br0" timeOffset="2760.64">27164 7458 0 0,'7'-7'277'0,"-1"3"80"0,1 1 12 16,-7-1 10-16,0 0 9 0,0 1-58 0,0-1-92 0,-7 0-60 15,7 4-45-15,-6-3-25 0,-1 3-16 0,1 0-9 0,0 0-4 16,-8 0-11-16,2 0-14 0,-2 0-12 0,1 3-9 0,-7 1-9 0,-6 0-10 15,7-1-1-15,-7 5-1 0,0-5-1 0,0 8-1 0,-7-3-1 16,7 0-1-16,1 2-3 0,-1 1-3 0,-1 0-1 0,1 0-2 0,6 0-1 16,1 0-5-16,0 1-1 0,6-2 0 0,6 5 0 0,-6-5 1 15,13-2 0-15,0 4 2 0,6-2 3 0,1-2 3 0,6-1-3 16,0 0-4-16,13-4-9 0,-6 5-14 0,12-4-25 0,1-1-31 0,6-3-56 16,0 0-66-16,7 0-66 0,6 0-67 0,-1-3-34 0,2-1-21 15,-1 0-9-15,0-3-7 0,-6 0 1 0,6 0 293 0</inkml:trace>
  <inkml:trace contextRef="#ctx0" brushRef="#br0" timeOffset="5299.25">24403 7235 0 0,'7'-4'57'15,"6"4"12"-15,-1 0 0 0,2 0 4 0,-2-3 5 0,2 3 3 0,5-4 5 16,1 0 1-16,-8 1 2 0,8 3 2 0,6-4 5 0,-7 0 1 16,8 1 2-16,-1-1-1 0,0 1-1 0,7-5 1 0,-1 5-1 0,1-1-4 15,-1-3-4-15,1 4-4 0,6-3-8 0,-6 3-4 0,-1-4-6 16,7 3-6-16,0-3-9 0,-7 3-4 0,8-3-8 0,-7 4-6 15,-8-1-7-15,9 0-6 0,-9-3-4 0,1 3-3 0,0 0-4 0,-6 1-2 16,-1-1-2-16,1 1 0 0,0-1-4 0,-8 0 1 0,1 1-1 16,-6 3 0-16,6-4 1 0,0 0 2 0,0 1 2 0,-7 3-1 0,1-4 1 15,0 4-1-15,-1-4-3 0,7 4-1 0,-7-3 1 0,-6 3 0 16,7 0 2-16,0-4-1 0,-7 4-2 0,6 0-4 0,-6 0-4 0,0 0-1 16,0 0-4-16,0 0-5 0,0 0-10 0,-6 0-9 0,-1 0-7 15,0 0-10-15,1 0-11 0,-7 4-16 0,7-4-20 0,-8 0-22 16,8 3-23-16,-7-3-20 0,0 4-19 0,0 0-19 0,-7-4-19 0,8 3-15 15,-2 1-10-15,2 0-14 0,-2-1 120 0</inkml:trace>
  <inkml:trace contextRef="#ctx0" brushRef="#br0" timeOffset="5706.24">24449 7290 75 0,'0'0'210'0,"0"0"13"0,0 0 9 16,6 0 3-16,-6 0 2 0,6 0-5 0,2 0-8 0,-2 0-9 0,-6 0-9 15,6 0-11-15,7-4-9 0,-6 4-13 0,-1 0-13 0,1 0-16 16,5-3-19-16,-4 3-17 0,4-4-18 0,1 0-14 0,-6 4-9 15,6 0-10-15,7-3-6 0,-8-1-7 0,8 4-6 0,-1-4-5 0,1 1-6 16,6-1-3-16,-6 0-1 0,5 4-2 0,2-3-1 0,-8-1 2 16,8-3-1-16,-1 7 1 0,6-8-2 0,-6 5-1 0,0-1-2 0,0 0 0 15,0 1-2-15,-6-1 1 0,5 0-1 0,-5 1-3 0,0 3-1 16,-1-4-3-16,1 1-4 0,-8-1-1 0,2 4 3 0,5-4-1 16,-12 4 1-16,6-3 0 0,-7 3-1 0,2 0 0 0,-2 0-2 0,0-4 0 15,-6 4 1-15,6 0-1 0,-6 0 2 0,0 0 0 0,0 0 2 16,0 0-1-16,0 0-4 0,0 0-2 0,0 0-2 0,7-4-6 0,-7 4-7 15,7 0-6-15,-7-3-10 0,0 3-9 0,6 0-11 0,-6 0-15 16,7-3-17-16,-7 3-22 0,6-6-24 0,-6 6-32 0,0-3-34 16,0 3-47-16,0 0-50 0,0 0-52 0,0 0-50 0,0 0-20 0,0 0-7 15,0 0 3-15,0 0 7 0</inkml:trace>
  <inkml:trace contextRef="#ctx0" brushRef="#br0" timeOffset="9917.41">25367 7821 0 0,'-7'0'42'0,"1"-3"98"0,6 3 0 0,-7-4 1 16,7 4-1-16,-6 0-5 0,6-4-7 0,-6 4-7 0,6-3-7 15,-8 3-9-15,8-4-11 0,-6 4-8 0,6 0-9 0,0-4-7 16,-6 4-7-16,6 0-5 0,-6 0-1 0,6-3-6 0,-7 3-4 0,7 0-2 16,0-4-2-16,-7 4 1 0,7 0 0 0,0-4-1 0,-6 4-3 15,6 0-1-15,0 0-6 0,-7-3 0 0,7 3-3 0,0 0 0 0,-6 0-3 16,6-4 0-16,0 4 1 0,-6 0 1 0,6 0 1 0,-8-4 2 16,8 4 1-16,0 0 1 0,-6-3 4 0,6 3 0 0,-6-4 1 15,6 4-2-15,0-4-2 0,-6 4 0 0,-2 0 3 0,2-3-2 0,6 3-3 16,-6-4-3-16,-1 4 0 0,1-5-5 0,-1 5-2 0,0-2-3 15,1 2-1-15,6-4-1 0,-6 4 0 0,0-3 3 0,-2 3 1 0,2-5 1 16,0 1-4-16,-8 1-1 0,8-1-1 0,-1 4-2 0,1-3-1 16,-8-1-2-16,8 1-1 0,0-1 2 0,0 4 1 0,-8-4 1 0,8 1-1 15,-7-1-2-15,7 4-1 0,-8-3 0 0,2-1 0 0,-2 0 2 16,1 0 5-16,0 1 2 0,0-5 2 0,-7 8 0 0,8-7 2 16,-8 3-2-16,7 1-3 0,-7-1-1 0,8 0 0 0,-8 1-1 0,7-1 1 15,0 0 1-15,0 0-1 0,-7 1-2 0,7 0-3 0,0-1-4 16,0 0-3-16,7 1 1 0,-8-1 1 0,2 0-1 0,-1 4-3 0,6-3 1 15,-6 3-1-15,0-5-2 0,6 5-2 0,1 0-1 0,-7 0-1 16,0-2 0-16,0 2 0 0,0 0 0 0,0 0 1 16,-1-4 0-16,2 4-2 0,-8 0 1 0,1-5 2 0,-1 5-2 0,1 0 1 0,-7 0 0 15,6 0 1-15,0 0-1 0,-5 0-1 0,5 0 0 0,7 0-1 16,-6 0 0-16,-1 0 0 0,1 0-2 0,-1 0 1 0,0 0-1 16,7 0-1-16,-7 0 1 0,8 0-1 0,-2 0 1 0,2 0-2 0,-8 5 0 15,7-5 0-15,0 4 2 0,0-4-1 0,0 2 0 0,0-2 0 16,0 5-2-16,-1-5 0 0,-4 3 0 0,4 1 1 0,1 0 1 0,-7-1 0 15,8 1 0-15,-8 0 0 0,7-1-1 0,0 0 0 0,-6 5-1 16,5-4-1-16,2-1 1 0,-8 5 0 0,7-5 1 0,0 5-2 16,0-5-2-16,0 5-1 0,0-1-3 0,0 1-1 0,0-1-2 0,0 0 1 15,7 4 1-15,-8-4 1 0,1 5 3 0,7-5 1 0,-1 4 1 16,-6-4-1-16,7 4 4 0,6 0 2 0,-6-4 3 0,-2 4 1 0,8 0 3 16,0 0 4-16,-6 0 0 0,6-3 1 0,-6 2 0 0,6 1-2 15,0 0 1-15,-7-2 0 0,7 1 0 0,-6 1 0 0,6-4 0 0,-7 4-3 16,7 0 0-16,-7-4 2 0,7 4 1 0,0-3-2 0,-6 3 2 15,6-4-1-15,-6 0 1 0,6 4 0 0,0-3-1 0,0 2 1 0,0-2-1 16,0 0 1-16,0-1 1 0,0 0 0 0,6 0-2 0,0 1-1 16,-6-1-1-16,7 0-1 0,6 1 2 0,-6-5-2 0,5 5 1 0,-4-1-1 15,4 0 1-15,8 1-2 0,-7-1-2 0,7-4-3 0,-1 5-1 16,0-1-3-16,8 0 0 0,-8 1-1 0,0 0-1 0,8-4-3 16,-1 2 0-16,0 2-2 0,-7-4-2 0,13 3 1 0,-5-4-2 0,-1 1-3 15,0 3 2-15,0-3 2 0,7 0-1 0,-1-1-1 0,1 0-1 16,-1 2 0-16,1-5-4 0,-1 3-3 0,7-3-2 0,-6 4-2 15,6-4-2-15,0 0-3 0,0 0-3 0,0 0-1 0,1 0-4 16,5-4-3-16,-6 4-2 0,7-3 2 0,-1 3 1 0,1-5 1 0,-7 2 3 16,7 0 4-16,-7-1 3 0,6 0 3 0,-5-3 4 0,-2 3 4 0,1-3 5 15,-6 4 4-15,7-5 3 0,-8 0 3 0,-7 2 2 0,9 1 3 16,-9-2 1-16,1-4 0 0,0 4 1 0,1-1 1 0,-8 1-1 16,7 0 4-16,-6 0-2 0,-1-1 0 0,0-3 1 0,1 4 1 0,-7-1 2 15,7-2 4-15,-8 2 2 0,8-2 3 0,-7-1 1 0,0 3 4 16,0-3 4-16,-7 0 1 0,8 0 2 0,-8 0 1 0,8 0 1 0,-14 0 2 15,6 0 4-15,1 0 2 0,-7 4 2 0,6-4 0 0,-6 0 1 0,0 0 2 16,-6-5 0-16,-1 10 3 0,1-5 4 0,-1 0 6 0,0 0 3 16,-5 0 5-16,4 0 1 0,-11 0-1 0,6 4-3 0,0-1-4 15,1-3-2-15,-8 4-5 0,0 0-2 0,1-1-3 0,-1 5-6 0,-6-6-6 16,0 7-6-16,0-5-7 0,0 2-7 0,-6 1-6 0,-1 4-6 16,1-3-5-16,-2-1-5 0,2 4-7 0,-7-3-6 0,6 3-5 15,-5 0-7-15,5 0-7 0,-7 0-10 0,15 0-13 0,-15 0-15 0,8 0-20 16,-1 0-26-16,7 3-30 0,-6-3-39 0,-1 0-44 0,7 4-36 15,1-1-36-15,-2-3-29 0,1 4-26 0,0 1-10 0,0-2 0 0</inkml:trace>
  <inkml:trace contextRef="#ctx0" brushRef="#br0" timeOffset="13818.85">27927 7466 0 0,'0'0'86'0,"-7"0"8"0,0 0-85 16,-6 4-63-16,7-4-51 0</inkml:trace>
  <inkml:trace contextRef="#ctx0" brushRef="#br0" timeOffset="14148.41">27829 7484 0 0,'0'0'108'0,"0"0"4"16,0 0-1-16,0 0-3 0,-7 0-4 0,7 0-4 0,0 0-1 0,0 0-1 15,0 0-2-15,0 0 1 0,0 0 4 0,0 0 2 0,0 0 5 16,0 0 2-16,0 0 1 0,0 0-2 0,0 0-1 0,0 0-4 16,0 0-4-16,0 0-3 0,0 0-3 0,0 0-4 0,0 0-4 0,0 0-4 15,0 0-4-15,0 0-3 0,0 0 1 0,0 0-1 0,0 0 0 16,0 0 1-16,7 0-1 0,-1 0-1 0,1 0 1 0,-1 0-2 0,0 0-3 16,2 0-5-16,-2 0-6 0,7-3-5 0,0 3-6 0,0 0-7 15,0-4-6-15,0 1-6 0,7-1-4 0,5 4-5 0,-5-4-6 16,12 0-5-16,-5-2-3 0,5 1-3 0,7 1-1 0,-6-3-1 0,-1 3-2 15,8-3 2-15,-1 0 5 0,-1-1 0 0,9 1-1 0,-9 0-1 16,7-4-4-16,2 4-2 0,-2-4 1 0,-5 3 0 0,5-3-1 0,-7 0-1 16,9 4-2-16,-9-3-2 0,-5 1-1 0,7-2-5 0,-8 4-7 15,1 0-7-15,-1 0-7 0,-6-1-7 0,0 1-5 0,-7 3-8 16,1-3-10-16,-1 3-12 0,1 1-13 0,-7-1-14 0,0 0-12 0,-6 1-18 16,5-1-20-16,-4 4-22 0,-2-4-20 0,0 4-25 0,1-3-24 15,-7 3-20-15,6-4-19 0,1 4-21 0,-1 0-27 0,1-4-9 0,-1 4 3 16</inkml:trace>
  <inkml:trace contextRef="#ctx0" brushRef="#br0" timeOffset="15081.68">26558 6791 43 0,'8'0'54'0,"4"0"5"16,-5 0 4-16,6 0 2 0,0 0 2 0,7 0 2 0,-1-3 7 15,1 3 5-15,-1 0 5 0,7 0 8 0,0-3 6 0,6 3 7 16,-5-4 4-16,11 4 3 0,-4-4 0 0,11 4 2 0,-6-4 1 0,7 4 1 15,5-3 1-15,-5-1-1 0,13 4 0 0,-6-3 0 0,4-1 0 0,2 1-3 16,6-5-5-16,1 4-5 0,-1-2-7 0,6 1-8 0,-6-2-8 16,7 3-9-16,-6-3-10 0,5-1-8 0,-6 1-8 0,0 0-6 15,6-1-6-15,-5 1-5 0,-8 4-5 0,8-5-5 0,-15 1-2 0,8 0-1 16,-6 3-1-16,-1-4-1 0,-7 5 1 0,1-4 1 0,-7 3 2 16,0 0 0-16,-7 1 0 0,1-1-1 0,-7 0 1 0,0 1 1 15,-7 0-2-15,1-1-3 0,-6-1 0 0,-2 5-3 0,8-3 0 0,-14 3-2 16,7-4-4-16,-7 4 0 0,2-4-3 0,-2 4 0 0,0 0-2 0,1-3-3 15,0 3-5-15,-7 0-7 0,6 0-7 0,-6 0-12 0,0 0-12 16,0 0-21-16,0 0-26 0,-6 0-35 0,-1 0-40 0,7 0-49 16,-7 0-56-16,-13 0-54 0,1 0-52 0,0 3-24 0,-8 1-10 0,1-4-1 15,-6 4 3-15</inkml:trace>
  <inkml:trace contextRef="#ctx0" brushRef="#br0" timeOffset="15554.22">27093 6143 81 0,'13'-14'253'0,"7"3"-6"0,-1 0-8 0,0 0-54 0,1 3-73 15,-1 1-37-15,7-1-16 0,-6 2-3 0,-1-2 6 0,7 4 3 0,-6 1 2 16,0-1 1-16,5 1-2 0,-5 3 0 0,-7 0-3 0,7-4-3 16,-8 4-2-16,2 4-4 0,-8-4-3 0,8 0-2 0,-8 3-3 0,1 1-4 15,-7-1-5-15,0 5-5 0,0-1-2 0,0 0-6 0,-7 1-3 16,1 3-6-16,-8 0-1 0,2 0-13 0,-2 4-16 0,-5-5-33 15,6 5-44-15,-6-1-50 0,-1 5-55 0,-6-5-50 0,6 1-52 0,1 4-25 16,-1-5-14-16,1 1-9 0,-1 0 98 0</inkml:trace>
  <inkml:trace contextRef="#ctx0" brushRef="#br0" timeOffset="15685.7">27282 6524 0 0,'6'-3'415'0,"7"-1"29"0,-6 4-4 0,6-4-16 15,-7 1-22-15,1-1-51 0,-7 0-64 0,7 4-199 0,-7 0-266 0,0 0-140 16,0 0-77-16,0 0-35 0,0 0-18 0,0 0-7 0,0 0 0 16</inkml:trace>
  <inkml:trace contextRef="#ctx0" brushRef="#br0" timeOffset="25199.36">19166 12705 0 0,'8'0'110'0,"-2"0"303"15,0-4-2-15,-6 4 2 0,0 0 4 0,0 0 0 0,0 0 1 16,0 0-81-16,0 0-127 0,7 0-82 0,-7 0-60 0,0 0-34 0,0 0-21 16,0 0-3-16,0 0 5 0,0 0 7 0,0 0 9 0,0 0 7 15,0 0 8-15,0 0 9 0,0 0 7 0,0 0 10 0,0 0 9 0,0 0 10 16,0 0 8-16,0 0 9 0,0 0 7 0,0 0 3 0,0 0 1 15,0 0-2-15,0 0-4 0,0 0-7 0,0 0-8 0,0 0-12 16,0 0-9-16,0 0-13 0,0 0-11 0,0 0-11 0,0 0-8 0,0 0-8 16,0 0-6-16,0 4-4 0,0-4-2 0,0 3-2 0,0 1 0 15,0-1 2-15,0 1 0 0,-7 4 1 0,7-1 0 0,0 0 2 0,-6 0 2 16,6 4 1-16,-6 1 0 0,-2-1 0 0,8 0-2 0,-6 3-2 16,0-3-2-16,6 4-3 0,0-1-3 0,-7 1-4 0,7 0-1 15,-6-1-3-15,6-2-2 0,0 2 0 0,0 1-5 0,6-4-4 0,-6 3-7 16,7-3-4-16,-1 0-3 0,0-3-4 0,2 3-4 0,4-4-2 15,1 0-3-15,7 0-4 0,0-3-4 0,-1-4 1 0,13 0 2 0,1 0 4 16,-1-7 2-16,14 0 7 0,7-4 7 0,-2 0 5 0,8-8 5 16,13 1 0-16,-7-7 3 0,13 0 2 0,0-2 3 0,0-2 6 0,7 0 9 15,-7-4 4-15,6 3 6 0,-5 1 2 0,-1 0 2 0,-12 3-1 16,5 0-1-16,-6 5-1 0,-13-2 3 0,0 5-1 0,-6 0 2 16,-1 3-1-16,-13 4-2 0,1 4-4 0,-7-5-3 0,-6 9-6 0,0 0-7 15,-1-1-10-15,-5 4-9 0,-2 0-7 0,-6 4-9 0,1-1-9 16,-7 5-6-16,0-1-12 0,0 4-9 0,-7 3-15 0,1-3-12 15,-6 8-23-15,-8-5-22 0,0 4-25 0,1 5-22 0,-1-1-24 0,-6 0-24 16,-1 0-42-16,-5 3-52 0,6 1-51 0,-7 0-54 0,-6-1-19 16,7 1-5-16,-1-1 7 0,-5 1 11 0,5-4 17 0,-7 4 307 0</inkml:trace>
  <inkml:trace contextRef="#ctx0" brushRef="#br0" timeOffset="27310.9">25185 10268 0 0,'-6'0'299'0,"-2"0"68"0,2 0 4 0,6 0 6 0,-6 0 3 0,-1 0-53 15,7 0-83-15,0 0-69 0,0 0-66 0,0 0-36 0,0 0-21 16,0 0-8-16,0 0-4 0,0 0 6 0,0 0 7 0,0 0 7 0,0 0 6 15,0 0 8-15,0 0 10 0,0 0 9 0,0 0 11 0,0 0 10 16,0 0 13-16,0 0 12 0,0 0 10 0,0 0 11 0,0 0 9 0,0 0 1 16,0 0-1-16,0 0-7 0,7 0-11 0,-1 0-10 0,0 0-14 15,2 0-12-15,-8 0-14 0,6 0-12 0,-6-3-15 0,6 3-13 16,-6 0-14-16,6 0-13 0,1-4-13 0,0 4-9 0,6-4-10 0,-7 4-5 16,8-3-3-16,-2-1-2 0,2 0-1 0,-2 1-3 0,8-1-5 15,-1 0-6-15,-5 0-7 0,-2 1-11 0,8 0-11 0,-1-1-15 0,-5 0-14 16,5-3-17-16,-6 3-19 0,6 1-21 0,-5-4-23 0,5 3-30 15,1-4-33-15,-1 2-48 0,0 1-58 0,1-2-57 0,6 3-56 0,-7-3-40 16,1 3-29-16,7-3-6 0,-8-1 5 0,0 5 13 0,-5-5 16 16</inkml:trace>
  <inkml:trace contextRef="#ctx0" brushRef="#br0" timeOffset="28183.77">25933 9946 0 0,'7'-4'223'0,"-7"4"145"15,6-3-2-15,-6-1-4 0,7 4-3 0,-7-4-51 0,0 4-76 0,0 0-83 16,0 0-88-16,0 0-47 0,0 0-28 0,0 0-9 0,0 0-2 0,0 0 6 16,0 0 10-16,0 0 13 0,0 0 13 0,0 0 15 0,0 0 14 15,0 0 14-15,0 0 14 0,0 0 12 0,0 0 13 0,0 0 9 16,0 0 7-16,0 0 4 0,0 0 5 0,0 0-2 0,0 0-4 15,0 0-7-15,0 0-10 0,0 0-11 0,-7 0-11 0,7 0-10 0,0 0-13 16,0 0-10-16,0 0-10 0,0 0-5 0,0 0-7 0,0 0-3 16,0 0-3-16,-6 0-2 0,6 0 1 0,0 0 0 0,0 0 1 0,-7 0 1 15,7 0 0-15,0-3 2 0,0 3-1 0,0 0 1 0,0 0 2 16,0 0-2-16,0 0-1 0,0 0 1 0,0 0-1 0,0 0 0 0,0 0 0 16,0 0 1-16,0 0-2 0,0 0 0 0,-6 0-1 0,6 0 0 15,-6 0-1-15,6 0-1 0,-7 0-2 0,7 0-1 0,0-4-2 0,-7 4-2 16,1 0 0-16,6 0-1 0,0 0-3 0,-6 0-1 0,-1 0-3 15,0 0-1-15,7 0-2 0,-6 0-2 0,-1 0 1 0,1 0-2 16,-7 0 1-16,6 0 0 0,-5 0 2 0,4 0 0 0,-4 4-1 0,-1-4 0 16,0 3 1-16,-6-3 0 0,5 4 0 0,-5 0-1 0,6-1 2 15,-7 1 0-15,1 3 0 0,-1-3 1 0,7 0-1 0,-7 3 0 16,8-3 0-16,-8 3-1 0,7 0-1 0,0 1 0 0,0-1-2 0,-1-3 1 16,2 3 0-16,-1 0 0 0,0 0-3 0,6 1 0 0,1-2-2 15,-1 0 0-15,0 0 0 0,7-2-2 0,-6 3-1 0,6-3-3 0,0 0-2 16,0-1-3-16,6 1-3 0,-6 0-1 0,7-1-1 0,0 1 1 15,-7-4 2-15,6 4 2 0,1-4-1 0,6 0 3 0,-7 0 1 16,7 0 1-16,-7 0 1 0,8-4 0 0,-1 0 2 0,0 1 2 0,6-1 2 16,-5 0-2-16,5 1 1 0,-6-1-1 0,6-3 0 0,-5 3 0 15,5-3-2-15,-6-2 3 0,7 3 0 0,-7 3 2 0,7-5 1 0,-8 0 2 16,1 1 1-16,0 0 3 0,0 0 0 0,1 3 2 0,-8-3 0 16,7 3 0-16,-6-3 2 0,5 3-1 0,-5 0-1 0,-1-3-1 15,-6 7-2-15,7-7 0 0,0 7-1 0,-1-4 1 0,0 0 1 0,-6 1 1 16,7 3 0-16,-7-4 1 0,0 4 1 0,7-4-1 0,-7 4 1 0,0 0-2 15,0 0 1-15,0 0-1 0,0 0-1 0,0 0-1 0,0 0 1 16,0 0-1-16,0 0 0 0,0 0-2 0,-7 4 2 0,7-4 0 16,0 4 0-16,0-1 1 0,-7 1 1 0,7 0 0 0,0-1-2 15,-6 1 4-15,6 3-1 0,0-3 0 0,0 0 0 0,0 3 0 0,0 0-2 16,0-3 0-16,0 0-1 0,0 3-3 0,6-3-3 0,-6-1-3 0,7 1-4 16,-7-1-2-16,7 1-1 0,-1 0-3 0,0-4-5 0,1 0-4 15,-1 3-6-15,8-3-8 0,-8 0-9 0,8-3-7 0,-2 3-6 0,1-4-7 16,7 4-7-16,-8-4-10 0,8-3-11 0,0 4-17 0,-7-5-20 15,7 5-21-15,-8-8-25 0,8 3-32 0,-7-3-38 0,7 4-38 16,-8-4-38-16,2-4-24 0,-2 5-21 0,-5-5-5 0,6-1 2 16</inkml:trace>
  <inkml:trace contextRef="#ctx0" brushRef="#br0" timeOffset="29014.69">26298 9488 12 0,'0'-3'283'0,"7"-4"-25"0,-7 3-40 0,0-4-24 0,6 5-20 0,-6 0-11 16,7-2-6-16,-7 5-10 0,0-4-9 0,7 1-8 0,-7 3-11 0,0-4-5 16,0 4-3-16,0 0-1 0,0 0 2 0,0 0-1 0,0 0 3 15,0 0-3-15,0 0-1 0,-7 0-1 0,7 0-2 0,0 0-4 16,0 0-5-16,0 0-7 0,0 0-8 0,-7 0-5 0,7 0-8 0,0 0-5 16,0 0-6-16,0 0-3 0,0 0-3 0,0 0-3 0,0 0-4 15,0 0-3-15,0 0-5 0,0 0-4 0,0 0-5 0,0 0-3 0,0 0-4 16,0 0-3-16,0 0-4 0,0 0-3 0,0 0-1 0,0 0-2 15,0 0-2-15,0 0 0 0,0 0-1 0,0 0 1 0,0 0 3 0,0 4 1 16,0-4 2-16,0 0 4 0,-6 0 2 0,6 0 6 0,0 0 6 16,0 0 5-16,0 0 4 0,0 0 4 0,0 0 4 0,0 0 5 15,0 0 5-15,0 0 1 0,0 0 2 0,0 0 0 0,0 0-2 0,0 0-1 16,0 0-3-16,0 0-5 0,0 0-3 0,0 0-7 0,0 0-4 16,0 0-7-16,0 0-6 0,0 0-5 0,0 3-5 0,0-3-3 15,0 0-3-15,0 0-1 0,0 4-1 0,0-4 1 0,0 0 0 0,0 5-1 16,0-2 0-16,0-3-2 0,0 0 2 0,0 3-1 0,0-3 3 15,0 0 2-15,0 3 0 0,0-3 2 0,0 0 2 0,0 0 0 16,0 5 3-16,0-5 1 0,0 4 0 0,0-4 2 0,0 3 3 0,0 1 2 16,0-1 1-16,0 1-1 0,0-1 1 0,0 5-1 0,0-1-2 0,0 0 1 15,0 1-1-15,0-1-2 0,0 4-3 0,-7 0-2 0,7 0-2 16,-6 4-2-16,6-5-4 0,-6 6-1 0,-2-2 0 0,2 1-2 16,0-1 2-16,0 0-2 0,6 2-1 0,-14-2-2 0,8 1-4 0,-1-1 0 15,1-3 0-15,-1 4 0 0,7 0 1 0,-7-4 1 0,1 0 2 16,6 4-2-16,0-8-1 0,-6 4-4 0,6 0-4 0,-6-4-6 15,6 0-5-15,0 1-5 0,0-1-5 0,0 0-7 0,0-3-3 0,0 0-3 16,0 3-3-16,0-7-1 0,0 4 1 0,0-1-1 0,6-3-3 16,-6 0 2-16,0 0-1 0,0 0 2 0,6-3 3 0,-6 3 3 15,0-4 5-15,6 0 2 0,-6 1 1 0,7-5 1 0,-7 1-3 0,0 0-3 16,0-1 0-16,0-3-1 0,0 0 1 0,0 1 3 0,0-1 5 0,0 0 3 16,0-4 3-16,0 4 2 0,0-4 3 0,0 0 4 0,0 4 6 15,0-3 6-15,0-1 5 0,0 1 6 0,0 3 3 0,0-4 4 16,0 4 2-16,0-3 1 0,0 3 1 0,0 0 0 0,7-1-1 0,-7 1 0 15,6 4 1-15,-6-4-1 0,7 4-3 0,-7-1 0 0,0 1-3 16,6 0-2-16,-6-1-2 0,6 1-2 0,-6-1-1 0,8 5-2 0,-8-4-1 16,0 3 1-16,6-3 3 0,-6 3 1 0,6-3 1 0,-6 4 2 15,0-1 2-15,0-1 1 0,0 5 1 0,0-3 2 0,6 0 1 16,-6 3 1-16,0 0 1 0,0 0 0 0,0 0-1 0,0 0-3 0,0 0-3 16,0 0-3-16,0 0-3 0,0 0-2 0,0 0-1 0,0 0 2 15,8 0 0-15,-2 3 2 0,0-3 1 0,1 3 2 0,-7 6 1 16,13-6 3-16,-6 1 6 0,-1 3 5 0,6 0 6 0,-4 0 5 0,4 0 6 15,1 1 2-15,-6 3-1 0,6 0 0 0,-1 0-2 0,8-4-2 16,-6 8-2-16,-1-4-3 0,-1 0 0 0,2 1-3 0,-2-2-3 0,2 1-4 16,-1 0-4-16,0 4-4 0,0-4-6 0,7 0-4 0,-14 0-3 15,7-1-7-15,0 1-9 0,-7-3-12 0,7 3-12 0,-7-4-14 16,2 4-12-16,4-3-17 0,-5-1-19 0,0 0-22 0,-1 1-26 0,1-1-28 16,-1 0-34-16,-6 1-45 0,6-5-51 0,-6 1-54 0,7 0-53 0,-7-1-41 15,0 1-35-15,7-1-10 0,-7-3 0 0,0 0 10 16,0 0 14-16</inkml:trace>
  <inkml:trace contextRef="#ctx0" brushRef="#br0" timeOffset="29249.51">26278 9770 280 0,'-6'0'297'0,"0"0"0"0,6 0-1 0,0 0-64 15,0 0-94-15,0 0-65 0,0 0-51 0,0 0-19 0,0 0-9 0,0 0 0 16,6-3 4-16,0 3 3 0,2-4 4 0,-2 4 3 0,7 0 3 16,0-3 5-16,0-1 3 0,-1 4 3 0,8-4 6 0,0 0 5 0,-1 4 4 15,1-4-2-15,6 0-5 0,-7 1-7 0,7-1-7 16,1 1-18-16,-8-5-18 0,8 5-26 0,-8-1-29 0,0-3-30 0,8-1-29 16,-8 5-27-16,1-4-24 0,-1-1-28 0,0 5-28 0,1-5-24 15,0-3-24-15</inkml:trace>
  <inkml:trace contextRef="#ctx0" brushRef="#br0" timeOffset="29884.19">27093 9418 108 0,'6'-3'346'0,"-6"-5"-10"0,0 5-21 0,0-1-23 16,0 0-27-16,0 1-21 0,0-1-20 0,0 4-20 0,0-3-22 16,0 3-22-16,0 0-24 0,0 0-22 0,0 0-22 0,0 0-16 15,-6 0-13-15,0 3-9 0,-2-3-6 0,2 4-8 0,0-1-6 0,0 1-4 16,-2 3-3-16,-4-3-1 0,12 3 1 0,-13 1 2 0,13-1 2 15,-7 0 1-15,0 1 3 0,1-1-1 0,0 4-2 0,6 1-3 16,-6-2-3-16,6 1-2 0,0-4 0 0,0 4-3 0,0 0-3 0,0 4-1 16,0-4-1-16,0 0-2 0,0 0-4 0,0-4-2 0,0 4-2 15,0 1 1-15,6-1 0 0,-6 0 0 0,0-4-2 0,0 3-3 0,0-2-4 16,0 2-2-16,0-2-2 0,0 0-4 0,0-1-6 0,0-3-3 16,0 3 0-16,0-4-2 0,0 2-3 0,0-2-1 0,0 0-3 0,0 1-3 15,-6-4-7-15,6 4-2 0,0-4-5 0,0 0-3 0,0 0-5 16,0 0-2-16,-8-4-1 0,8 0 1 0,-6 1 0 0,6 0 1 0,-6-5 1 15,6 4 2-15,0-7 1 0,-7 4 3 0,7-5 2 0,0 6 5 16,0-9 9-16,0 4 8 0,0-3 11 0,0-2 9 0,0 2 9 16,0-1 9-16,0 1 8 0,0-1 2 0,7-3 6 0,-7 3 3 15,0 0 3-15,6 1 4 0,-6 2 5 0,6-2 2 0,2 3-2 0,-2-4-2 16,0 4-5-16,0 0-6 0,1 0-6 0,0 4-6 0,6 0-5 16,-7-4-4-16,8 4-3 0,-2-1-4 0,-6 1-4 0,8 0-5 0,-1 3-3 15,-7-3-4-15,8 4 0 0,-2-6-1 0,2 6 2 0,-8 0 1 16,7-2 0-16,0 5 1 0,-6-3-1 0,5-1-1 0,2 4-2 0,-8-4 2 15,0 4 1-15,1 0 0 0,6-3 1 0,-6 3 3 0,-1 0 1 16,0 0 1-16,8 0 0 0,-14 0-1 0,6 3 2 0,0-3 2 16,1 0 1-16,-7 4 3 0,7 0 0 0,-7-1 3 0,0 2 0 0,0-2 0 15,0 0 0-15,0 0 0 0,-7 6 0 0,7-6 1 0,0 5 1 16,-7-1 0-16,7-3-3 0,-6 3 1 0,6 0-1 0,-6 1-1 16,6-1 0-16,0-3-3 0,0 3-3 0,0-4-1 0,0 5-1 0,0-5 1 15,0 5-2-15,0-5-1 0,6 5-2 0,0-1 1 0,1-3-1 0,0 3 1 16,6-3 1-16,-7-1 0 0,8 6 2 0,-2-6 2 15,2 0 2-15,-2 5 1 0,8-4 1 0,-7-1 3 0,7 4 2 0,-8-3 2 16,8-1 2-16,-7 5 3 0,0-5 1 0,0 1 1 0,0 3 1 0,0-3 3 16,-6 0 4-16,-1-1 2 0,-6 5 1 0,0-1 2 0,0-3 2 15,-6 3-1-15,-7-3 0 0,-1 3-3 0,2 0-2 0,-8 1-5 0,-6-1-5 16,-7 0-13-16,7 0-15 0,-13 2-24 0,7-2-29 0,-7 0-49 16,0 0-56-16,-1 0-71 0,1 4-77 0,1-3-51 0,-1-5-36 15,-1 5-18-15,7-1-8 0,-5-3-3 0,5 3 0 0</inkml:trace>
  <inkml:trace contextRef="#ctx0" brushRef="#br0" timeOffset="31780.34">28994 9539 0 0,'0'0'254'16,"0"0"164"-16,0 0-3 0,-6-3-4 0,6 3-5 0,0 0-3 16,0 0-4-16,6 0-92 0,-6 0-137 0,7-4-92 0,0 4-70 0,-1 0-34 15,0 0-16-15,8-4 0 0,-1 4 3 0,0-3 4 0,0 3 5 16,-1-4 4-16,8 4 3 0,-7-4 3 0,7 0 6 0,0 1 0 16,-1 3 1-16,0-4-2 0,1 1-1 0,-1-1-7 0,-5 0-10 0,5 1-16 15,-6-1-20-15,0 1-28 0,1 3-33 0,-8 0-41 0,0-4-45 0,-6 4-36 16,0 0-33-16,0 0-32 0,0 0-35 0,-6 4-14 0,0-1-3 15</inkml:trace>
  <inkml:trace contextRef="#ctx0" brushRef="#br0" timeOffset="31963.7">28916 9635 0 0,'0'3'91'0,"-6"-3"165"0,0 4 3 0,6-4-43 15,-7 3-65-15,7 1-51 0,0-4-44 0,7 0-24 0,-7 4-16 16,6-4-2-16,0 4 2 0,-6-4 2 0,13 0 1 0,-6 0-2 0,0 0-4 15,5 0 0-15,2 0-3 0,-2 0 0 0,8 0-2 0,-1-4-3 16,1 0-2-16,0 4-9 0,5-4-9 0,-5 1-15 0,6-1-21 0,1 1-26 16,-1-4-31-16,6 3-28 0,-5 0-28 0,-2-4-31 0,1 2-37 15,0 1-19-15,-6-2 193 0</inkml:trace>
  <inkml:trace contextRef="#ctx0" brushRef="#br0" timeOffset="32531">30531 9250 34 0,'8'-7'357'0,"-8"3"10"0,6 0 7 0,-6-3 6 16,0 3 1-16,0 1-68 0,-6-1-105 0,6 4-65 0,-8-4-45 16,2 1-24-16,0 3-13 0,-1 0-11 0,-6 0-6 0,0 0-10 15,-1 0-12-15,2 0-6 0,-8 0-6 0,1 3 1 0,-1 1 4 0,-6-4 6 16,0 4 9-16,7-1 5 0,-14 1 6 0,7 0 5 0,0-1 5 16,0 5 2-16,0-5 2 0,-7 5-1 0,7-1 0 0,1 0-1 0,-2 1 0 15,1-1-3-15,6 4-4 0,-6-4-5 0,7 5-7 0,-1-3-6 16,1 3-6-16,-1-1-3 0,1-3-4 0,6 3-5 0,-1 0-3 15,8 0-4-15,0-1-3 0,-1 1-5 0,1 0-5 0,-1-3-6 0,7-1-6 16,0 4-2-16,7-4-1 0,-7-3 1 0,6 4 1 0,1-2-1 16,-1-1-1-16,0-1 2 0,2-1 2 0,4 1 6 0,-5-4 5 15,6 0 3-15,0 0 5 0,0 0 4 0,0 0 5 0,0 0 0 0,0-4 2 16,6 1 2-16,1-1-2 0,0-1 1 0,-1-1 1 0,1-2-1 16,0 4-2-16,-1-3-2 0,7-4-3 0,-6 4 0 0,6-1 0 0,-7-3-2 15,1 0 0-15,6 1 1 0,0-1 1 0,-7 3 1 0,1-3 0 0,6 4 1 16,-7-4-1-16,1 4 2 0,0-5 0 0,-8 9-1 0,1-5 0 15,1 1-3-15,-2 3-3 0,2 1-5 0,-8-1-3 0,0 1-2 16,1-1-1-16,0 4-2 0,-1 0 2 0,-6 0 0 0,0 0 3 0,7 0 2 16,-7 0-1-16,6 4 2 0,-6-1 2 0,0-3 1 0,6 4 4 15,-6-1 4-15,8 1 4 0,-8 3 1 0,6-2-2 0,0-2-4 16,-6 3 0-16,6 0-5 0,1-3-4 0,0 0-3 0,-1 1-4 0,1 0-8 16,-1-1-8-16,8 1-15 0,-8-4-17 0,6 4-20 0,2-4-23 0,-1 3-37 15,7-3-41-15,-8 0-45 0,8 0-48 0,0 0-50 16,-1 0-52-16,1 0-22 0,-1-3-9 0,7-1 1 0,-6 0 6 0</inkml:trace>
  <inkml:trace contextRef="#ctx0" brushRef="#br0" timeOffset="33047.67">31313 9147 0 0,'-6'0'246'0,"6"0"9"0,-7 0-43 16,7-3-39-16,-7 3-37 0,7 0-15 0,-6 0-6 0,6-4 5 15,0 4 6-15,-6 0 1 0,0 0 0 0,6-3-8 0,-8 3-11 0,2 0-10 16,0 0-8-16,-8 0-3 0,8 3-3 0,-7-3-1 0,0 0-3 16,0 4-4-16,-7-1-6 0,1 1-4 0,-1 0-6 0,0-1-2 0,-5 4-4 15,-1 0-2-15,-7 2-1 0,7-2-1 0,0 0-3 0,0 0-4 16,0 4-6-16,-7 0-6 0,7 0-5 0,7 0-3 0,-7-3-5 15,0 3-4-15,6-4-2 0,1 4-2 0,-1 0-2 0,1-4-3 0,5 0-2 16,8 1-2-16,-8-2-2 0,8 3 2 0,0-2 1 0,0-3 0 16,6 3 2-16,-7-3-1 0,7-1 0 0,0-3 2 0,7 4 0 0,-7 0 2 15,6-4 3-15,0 3 3 0,8-3 2 0,-8 0 2 0,7 0 0 16,0 0 0-16,6-3-1 0,-5-1 0 0,5 0 0 0,7 1 2 0,-6-1 0 16,6 0 0-16,0-3-2 0,-7 0-2 0,7-2-5 0,0 3-4 15,1-2-2-15,-1-3 0 0,-7 4 0 0,7-4 3 0,0 4 0 16,-6-4-1-16,5 4-1 0,-5-1-1 0,0 1 0 0,-1 0 2 0,-5-1 2 15,-2 1 0-15,8 3 1 0,-14 1 0 0,7-5 0 0,-6 8-2 16,0-3-4-16,-1-1-3 0,0 4-1 0,-6 0 0 0,0 0 4 0,0 0 0 16,8 0 0-16,-8 4-1 0,0-4-3 0,0 3-1 0,0 1 1 15,0 0 2-15,0-1 2 0,0 5 1 0,0-5 3 0,0 1-1 16,0 3 0-16,0-3-3 0,6 0-4 0,0-1-2 0,-6 5-2 0,6-5-1 16,8 1-1-16,-8 0-4 0,7-1-6 0,-7 1-9 0,8-4-11 15,-2 4-12-15,2-4-17 0,5 0-18 0,-5 0-24 0,4 0-31 0,2-4-35 16,0 4-41-16,-1-4-43 0,-5 1-40 0,5-1-40 0,1 0-32 15,0 1-26-15,-2-5-9 0,2 1 2 0</inkml:trace>
  <inkml:trace contextRef="#ctx0" brushRef="#br0" timeOffset="40176.99">30746 8525 95 0,'0'0'299'0,"-6"0"15"0,0-4 16 0,6 4-51 0,0 0-81 0,0 0-46 15,0 0-30-15,0 0-11 0,0 0-4 0,0 0 1 0,0 0 5 16,0 0 4-16,0 0 5 0,0 0-3 0,0 0-3 0,0 0-5 0,0 0-6 16,0 0-3-16,0 0-2 0,0 0 3 0,0 0 1 0,0 0 4 15,0 0 3-15,0 0 0 0,0 0-2 0,0 0-4 0,0 0-7 16,0 0-11-16,0 0-9 0,0 0-11 0,0 0-9 0,0 0-8 0,6 4-5 16,-6-4-4-16,6 3-4 0,-6-3-3 0,7 4-5 0,0 3-4 15,-1-3-6-15,0 3-2 0,1 0 0 0,0 5 0 0,-1-2 2 0,7 1 1 16,-7 0 2-16,8 4 1 0,-2 0-2 0,2-1-2 0,5 1-3 15,1 3-3-15,0-3-7 0,-1 3-2 0,0-3-2 0,1 4-4 16,-1-1-7-16,8 0-7 0,-8 0-4 0,0-3-7 0,1 3-5 0,-7 1-3 16,7-5-3-16,-8 4-1 0,8-3-1 0,-7 4 2 0,0-5 1 0,-6 0 2 15,6-2 0-15,0-1 5 0,-7 0 4 0,8 0 6 0,-8-4 3 16,0 0 6-16,1 1 3 0,-1-5 3 0,1 4 5 0,0-3 1 16,-7 0-2-16,6 0 0 0,0 0 1 0,2-4 1 0,-2 0 1 0,0 0 1 15,0 4 0-15,8-4 0 0,-8 0 2 0,1 0 1 0,-1 0 0 16,0-4 0-16,2 4-2 0,-2 0 0 0,0 0-2 0,0 0 0 0,-6-4 1 15,7 4-3-15,-7-4-3 0,7 4 1 0,-7-4-2 0,6 4-2 16,-6-4-1-16,0 4 0 0,7-3 0 0,-7-1-1 0,6 1 0 16,-6-1 0-16,0 0 1 0,0 1 0 0,0-1 1 0,0-3 1 0,0 4 3 15,-6-5 2-15,6 0 2 0,-7 5 2 0,7-8 0 0,0 4 1 16,-6-1-1-16,-1 1 2 0,7-4 0 0,-7 4 1 0,7-4 0 0,0-1 1 16,0 1 1-16,0 0-2 0,0 4-3 0,0-7-2 0,7 3-2 15,0 0-2-15,-1 0-2 0,7 0-1 0,1 3-1 0,-2-3 0 0,8 0-3 16,-1 1-1-16,1-1-2 0,0 3-1 0,6-3-3 0,-1 4-1 15,1-1 0-15,1 1-1 0,5 0-1 0,-6 3 0 0,7 0 1 16,-1 1-1-16,-5-1-1 0,5 0-2 0,-6 4 0 0,0 0 0 0,1 4 1 16,5-4 0-16,-13 4 2 0,7 3 1 0,1 0 0 0,-8 1 2 15,0 3 1-15,-5 1 2 0,-1-3-1 0,-1 3 3 0,-5 2 5 0,0 1 5 16,-1 0 3-16,-6-1 2 0,-6 5 0 0,-1-5 2 0,-6 1 1 0,-6-1 3 16,-1 1 3-16,0 0 3 0,-6-1 2 0,-7-2 1 0,1 2 3 15,-1-3-1-15,1 0-2 0,-7 1-4 0,-6-6-5 0,5 5-11 16,-5-3-15-16,-1-1-28 0,1 0-36 0,-1-3-59 0,7 0-71 0,-6 0-82 15,5-4-91-15,1 0-45 0,0 0-26 0,7-4-14 0,6 0-9 16,-7-4-1-16,13 1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6FF0-77D0-41EF-8A9D-0E1C5BB5F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FF31B-3BED-4C13-A6DC-BEC6AABB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6B6C7-53BB-4347-882A-F6111A15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B19F-3120-428D-B28B-E6C033A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356A-4507-4168-8616-D5B2CBC5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1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ADB4-A693-4F06-9CCF-6DD80CD7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6949D-993F-473F-883D-C72B61A2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58AA2-D5E6-434B-9A96-79928E81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A6D6-0B6A-4600-AB9F-5095D1D3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B7898-90FA-486C-8D8D-3EE76B40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7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1A6BD-BD9D-4DDB-815D-56367D3B0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F15A5-A04D-4AA7-AAA0-3C2AEBCE8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C458B-5A59-46CA-828F-32DACE29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7731-6FE1-4310-9ED8-D7DBF4C0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55DEB-1A60-4F4A-B7A7-D7BD1F9A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8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9B36-6ADC-45C6-9F2C-00730816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C3D1-F787-4F8E-91A7-321ADB72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E47D4-CE2E-4FDD-8703-74A26E50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1372-3B9B-4BFB-B44E-A7F10F80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9CA4-5F76-47F0-B50E-08A18DE9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80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FB61-8F81-46BA-9158-1F389A99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63FAA-168E-41E0-BC3F-1C7A7633C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B01A1-3BCE-4E74-84B0-33DECDAB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C96A-CB29-47BC-B731-1B7E48E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62E0-61F8-4B21-8D79-D94B59FC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8AE2-C64C-475B-ABFD-1E3BB3EE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9257-FD6A-417B-93B8-5A4CCC2E7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99623-768B-4D85-89A6-6DCFEF8EB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40D4-D6F4-4479-9BB8-F4EFA082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9E88A-6422-4328-8547-F07B86E8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1C6C7-A450-43F4-92DE-77B81EF7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2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4279-709E-4A79-9749-ED8FEC09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0CEE-23E9-4080-9C82-3C830A15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1EF5D-50DA-4216-B41C-1A744FDB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1562E-B0E6-4D5A-8513-37C586062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A6A48-CD7F-459C-A422-56635E6C5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C73AB-454C-4F77-8F46-32667CD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2E9D1-4E4E-4091-948F-D0AD363E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9FFCD-30DE-414B-B4DD-1794B61E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4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8B06-C400-40A1-A46E-6FAFF505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92A7B-03E5-4375-B314-9C47FE8F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AA72B-260C-440F-AE59-082D9690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7279-5563-44F1-A135-B21D0DCC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05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F801B-569A-46AE-8D40-48EE0B79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0A444-F573-4FAF-9516-9EAF69FA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36787-5D0C-48A4-9124-0E919F5E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20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2343-E370-4CB8-9A52-2B16403D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3C9AA-7784-4EBA-81D7-2C9A9815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89287-F14C-441B-A6A1-7AF278679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CB3B1-8F40-42ED-952C-2CDA1E9A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457B2-8BA5-4FC1-AC00-CFF9B2A4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F59AF-47B2-4A39-9D5F-10327503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17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1EAD-C408-49EA-A760-FE7FF93A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01329-93DA-4743-98BE-B98163953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2B256-0EDD-4A58-9AB9-35692C015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E2979-0ECC-497C-A875-3F99B911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CD370-63B7-4F8B-AEC0-85663277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E2AC1-4528-4E06-923C-08CC166A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EF1D9-8B2C-48BB-9592-47D7CD0F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027C2-861B-41A6-AEE0-E442916F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C1E6-EA99-4D36-BD26-92C226C17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E24B-6D30-41FD-99C9-F249B9C28ED0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6E73D-63E9-4A19-A49E-E83444CD2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14F8-97B9-483B-88AC-D43DFBC72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3DA6-193D-4C03-9B74-FB5C47F14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4BB8-B3E8-4E5A-B427-F4E76639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SAS PROGRAMMING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BBFA-7157-40F3-96A7-8EFCF97FC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87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4897-5C30-4915-B80F-5DF75638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8360-F894-401E-97CA-EE6A5CB0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4BC46-C928-4502-B6EC-020AA34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3C5F-CD02-4FAC-9D87-95012666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and Resolving Syntax Errors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45AB-94E1-4CE0-91E6-6228FB8A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04F2E9-94ED-43C7-AB3E-D2F8792B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70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7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 and Resolving Syntax Errors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Time 0:24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Duration 4:15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1BD5-BA38-4A42-AF2A-B58CEC41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64A9-17EB-4F25-B4F7-6CBFA6E5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F3CCE-CD05-426F-9324-7411FB22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7" y="-13546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45DB-A4AF-4131-9C26-5D63E283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2B6B-DF7F-438E-A873-1526B2E8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CB220-9A4C-4321-B24B-6A4616E9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1CAC-49B9-4034-8602-48ADCDFF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90A6-39D4-4D29-8C62-65FB80EF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481AD-7BBB-4990-8E1F-C999B29C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4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980F-88CF-4999-AD16-F73A18DA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BC87-9825-45F7-85FD-453EEEE0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373FB-1B7B-4748-8CCA-B30285F2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1C92-984D-466B-A962-BAEEB709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5D82-6EE8-450E-B77B-E7F0E096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44C6-6EAC-49DA-8324-C4C279FC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B81A-324B-405C-8A56-E19D1A19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53E8-AB50-4622-B14B-49387A6C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743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2F24-4714-484A-87A4-23E093A3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7E8F-4F72-4404-B96F-D3FC3F57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0ED7C-533B-4C2A-A8AB-52002D33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4EAA-46FA-4A99-94BF-F16A362E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1738-6F9C-41BD-A9F3-32402A1D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5CA87-2CE2-4B59-AC8E-E8686E3A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DD82-60A0-4A82-BC07-6BCDDCFB8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D206-DA80-4CFC-917F-75CF22C14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F4A91-9B1C-46A0-9A86-A4112160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7E27-75C5-4E76-82C9-A41546AD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996F-E184-4C4E-BF70-C0D26C0D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527BE-2216-42BF-B7CC-9FE03E66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0027-3979-4C9C-BBC3-3B7164E4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A566-0519-435A-A20A-2C21CC27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4E77D-2EF5-4961-A95D-0987EAD1A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D4A2-28AC-4EB5-9244-354F9A27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D724-50D5-4390-BB92-BE6B74FD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F9B7-F5D7-4A9F-A735-66008D38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BD6E-701C-4AE0-A9FC-51A392C3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92BB-A1E2-42BF-9DD4-15E8E97D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2C669-7E85-4982-B8DD-74009B0D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6F66-B397-46C7-A957-15ED174E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A521-E3F8-4D76-A8F1-A8982CD1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295E9-C83B-4953-835C-273DE5D4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21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BEBD-0E62-4370-8FCA-6C61619B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FD65C-98FC-49D2-AD94-28C83A88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91538-4C1A-465E-9E64-C9229725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0EA00C-C5E6-46D2-8832-1C89F0E35ED0}"/>
                  </a:ext>
                </a:extLst>
              </p14:cNvPr>
              <p14:cNvContentPartPr/>
              <p14:nvPr/>
            </p14:nvContentPartPr>
            <p14:xfrm>
              <a:off x="6890760" y="2174760"/>
              <a:ext cx="4651920" cy="251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0EA00C-C5E6-46D2-8832-1C89F0E35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1400" y="2165400"/>
                <a:ext cx="4670640" cy="25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26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C3AC-F10F-447B-8AAB-FA513D2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FA44C-3EAB-4F9E-9FC4-ADF3265EC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BB1A-F939-448F-A77C-4EFE2E51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95C6-5781-4839-B612-B04843CF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C32A-4596-46FE-8526-DF00D8E10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F22BF-6365-43DD-A9D8-E12940B6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2073-0CFA-4507-830E-2CC7B9A3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7ACB4-16A9-4B06-AB9F-8FAB045C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E000-0AC6-461F-A7C0-D643C966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62BE-5129-499A-A6E4-B474108C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4256-EAE8-4277-8E5B-D5BD84F9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52510-FDB3-441D-AD57-237EEE1C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4211-C01C-4104-931F-0D7BA967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CE0B-156F-4F56-9A3E-0D2FA32BA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E09B2-EBB8-4CB7-A800-02C3CA06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DB72-8872-4529-8B7A-4C260A34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7DDF-3A32-4707-A445-1A723B5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FB2E8-9900-4823-B6FF-4769D003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85B0-4C06-4E7E-9FB8-80223A99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D416-D65D-4966-B9B2-DA3BFBAA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Variable Properties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SAS Variable has four important properties, name, length, format, and label.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Name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Length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Format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Label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433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554D-085A-489A-9F21-1D815D54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STRING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93D22-BEEC-4C1C-8E78-E14CD64FE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Strings in SAS are those values which are enclosed in a pair of single quotes.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In SAS, the string variable is declared by adding a space and the $ sign at the end of the variable declaration.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There are several powerful functions to analyze and manipulate strings in SAS.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DATA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string_example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String1 = 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RUN;  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PROC print data =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string_example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RUN;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615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F00F-B171-47F6-AB4C-989B491A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C2CB0-7770-4B82-932C-9633A0AD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DATA  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inter-regular"/>
              </a:rPr>
              <a:t>string_example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   String1 =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inter-regular"/>
              </a:rPr>
              <a:t>'Hello'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RUN;  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PROC print data = 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inter-regular"/>
              </a:rPr>
              <a:t>string_example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inter-regular"/>
              </a:rPr>
              <a:t>RUN;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31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10C9-D506-4F37-8EF1-78575C44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4EBB40-43F9-452F-A458-3C7670076F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3812"/>
            <a:ext cx="12600757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10B4B"/>
                </a:solidFill>
                <a:effectLst/>
                <a:latin typeface="erdana"/>
              </a:rPr>
              <a:t>SUBSTRING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bold"/>
              </a:rPr>
              <a:t>SUBSTRN statement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 is used to extract a substring by using the start and end positions.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bold"/>
              </a:rPr>
              <a:t>Syntax: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SUBSTRN 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inter-regular"/>
              </a:rPr>
              <a:t>'string value'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 ,p1,p2)  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inter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Where,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bold"/>
              </a:rPr>
              <a:t>SUBSTRN: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 It is a statement used to extract characters from the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bold"/>
              </a:rPr>
              <a:t>String value: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 It is the value of the string variable.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bold"/>
              </a:rPr>
              <a:t>p1: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 It is the start position of extraction.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bold"/>
              </a:rPr>
              <a:t>p2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-regular"/>
              </a:rPr>
              <a:t> It is the end position of extraction.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inter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8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7A1D-2EB4-416B-A819-52282F4D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D83894-08DF-49A0-8581-05EE4CD4F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57250"/>
            <a:ext cx="9842438" cy="114131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Listing Table and Column Attributes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91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5D44-1F9F-4886-94E8-2B4873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6224-F55C-4328-A4C7-F3D7FFBA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B9C53-ECBB-4C55-90D7-20F67477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4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7867-7894-4322-B820-FB96EF45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E1AE-A518-4E32-9436-72AB4699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DC70E-5B4E-417A-BAE2-B58D15AE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0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6FE4-494B-4307-99C0-3A03E015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8740C-B26A-4770-B104-A4DB8F35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7932-A828-457B-9B27-1EB1FB2B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3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AB2-C9E8-454F-A81A-04942CAC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BAA0-BEC9-4F95-BDA1-5FDCE6323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151A0-6F28-4DCB-8DF3-5436C39C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3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825-1718-4D55-953F-598C3A9E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1019-C55F-4B15-892E-D389AD36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9B0D5-C77F-464D-97D9-978BF753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6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5D75-CB42-4439-B191-E0FC26B1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5F12-3FCC-4CB5-A015-60F632ED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24F5-1B47-4AF2-A7D2-01F9812A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9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41E3-84CD-4DC1-89C4-6B749C7F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774A-CACC-491E-896D-F6EE277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42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43D3-4209-4ACE-90F6-E3D72DF1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BC83-1770-492D-B4BF-11C1C751B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09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3721-FAE6-4496-B35F-05624C48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019C-8D64-4307-8FB0-C2CCB03D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3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6E9D-2DD5-46C9-8B55-E0AEFBAE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EF18A-CC2B-42BB-8BA1-DE6C45A4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301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65F7-BBD7-4869-A53B-E8010D7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3950-018D-47CF-A499-D7F58CF7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832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7981-1483-4417-AACA-00E5F5A5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D64A-48A5-4A07-8A0B-02134F14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221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B31-A4D2-448D-926B-420ABA09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02B-46BB-495D-9823-753AAA4C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587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BE9B-0E97-4D88-B537-598C4765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39B5-1993-462A-90A6-AB32880C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93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0A7A-73AF-4B63-A6BF-11C83B7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8811-50BA-41C1-AF84-CE7F5491B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14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6283-9882-40F4-A852-607D2DF3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0C19-DAE9-41E4-BB0C-F412FB56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E392-804B-4259-9A6A-A20A0BAC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DC33-034A-43AA-899C-96F8A7F2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1C0C-ACD6-41A9-8EA2-6223A8B3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04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1742-0171-4010-8D9D-7F4035E3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B4BE-67CC-4F71-ACA3-EFFB4153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02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FA37-6335-4E40-A5D8-9C442818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EA21-5C6B-4D65-A1B1-0B0B723E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B6BD-4EFB-4274-BDA8-3FD55D80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8720-AF61-4442-8104-58C0210B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33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0A26-D3BF-4BAE-8B63-2462C32C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B07E-FA9E-4E25-AA8F-2A347FD6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A4529-93EE-47FB-8820-5AC39003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1788-4083-43A5-99CF-EC89D1BF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7622-528D-4145-AFE2-353CEE9D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6F3D8-7200-411E-A47D-CB3FDA7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3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FAEB-4BF8-42AB-8B6D-AF9B7E72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CFD9-CBBB-4D03-8A27-AC24211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BCD7B-516E-4F87-B22A-73A633B5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3269-D989-4239-A597-714DB8AC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E20DE-2860-41CC-B2DE-DA01D286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16A80-7405-4DF7-BE35-3C917B3F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226</Words>
  <Application>Microsoft Office PowerPoint</Application>
  <PresentationFormat>Widescreen</PresentationFormat>
  <Paragraphs>38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erdana</vt:lpstr>
      <vt:lpstr>inter-bold</vt:lpstr>
      <vt:lpstr>inter-regular</vt:lpstr>
      <vt:lpstr>Office Theme</vt:lpstr>
      <vt:lpstr>SAS PROGRAMMING 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and Resolving Syntax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</vt:lpstr>
      <vt:lpstr>PowerPoint Presentation</vt:lpstr>
      <vt:lpstr>PowerPoint Presentation</vt:lpstr>
      <vt:lpstr>Listing Table and Column Attributes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</dc:creator>
  <cp:lastModifiedBy>KARTHIK</cp:lastModifiedBy>
  <cp:revision>3</cp:revision>
  <dcterms:created xsi:type="dcterms:W3CDTF">2022-04-04T04:01:57Z</dcterms:created>
  <dcterms:modified xsi:type="dcterms:W3CDTF">2022-04-06T01:42:03Z</dcterms:modified>
</cp:coreProperties>
</file>